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notesMasterIdLst>
    <p:notesMasterId r:id="rId34"/>
  </p:notesMasterIdLst>
  <p:sldIdLst>
    <p:sldId id="1417" r:id="rId2"/>
    <p:sldId id="1379" r:id="rId3"/>
    <p:sldId id="1380" r:id="rId4"/>
    <p:sldId id="1381" r:id="rId5"/>
    <p:sldId id="1382" r:id="rId6"/>
    <p:sldId id="1383" r:id="rId7"/>
    <p:sldId id="1384" r:id="rId8"/>
    <p:sldId id="1385" r:id="rId9"/>
    <p:sldId id="1389" r:id="rId10"/>
    <p:sldId id="1413" r:id="rId11"/>
    <p:sldId id="1414" r:id="rId12"/>
    <p:sldId id="1387" r:id="rId13"/>
    <p:sldId id="1416" r:id="rId14"/>
    <p:sldId id="1388" r:id="rId15"/>
    <p:sldId id="1390" r:id="rId16"/>
    <p:sldId id="1392" r:id="rId17"/>
    <p:sldId id="1391" r:id="rId18"/>
    <p:sldId id="1393" r:id="rId19"/>
    <p:sldId id="1403" r:id="rId20"/>
    <p:sldId id="1404" r:id="rId21"/>
    <p:sldId id="1405" r:id="rId22"/>
    <p:sldId id="1400" r:id="rId23"/>
    <p:sldId id="1407" r:id="rId24"/>
    <p:sldId id="1408" r:id="rId25"/>
    <p:sldId id="1402" r:id="rId26"/>
    <p:sldId id="1409" r:id="rId27"/>
    <p:sldId id="1401" r:id="rId28"/>
    <p:sldId id="1410" r:id="rId29"/>
    <p:sldId id="1412" r:id="rId30"/>
    <p:sldId id="1394" r:id="rId31"/>
    <p:sldId id="1411" r:id="rId32"/>
    <p:sldId id="139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31B42-BD68-4DEE-BFF4-99907A8B9C81}" type="datetimeFigureOut">
              <a:rPr lang="en-MY" smtClean="0"/>
              <a:t>29/8/2025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E0BFA-096C-4188-9C07-C64DD0E2F0B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7602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F71E-47F1-488C-AF5E-E3B297E8F6C6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361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0677-9AD7-4B6F-84DE-8E3B74CE8617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8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B143-9D6E-45F7-88B7-5A61143590EF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7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4224-6266-4CF9-8C83-FBD66AECC670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6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FC2-93EA-41F8-B87C-D0D3C97AC582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091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1FDF-104A-4E47-AFDB-4167BC44CBC3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32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2F48-0D31-44F7-9336-417E72032A0D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9880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4309D-A1B3-4806-80DE-DE8A1F122736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4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B831-188B-4CC8-8576-197C0D7B4D8D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71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6CC9-F9D8-4AA2-990C-4028D644AC91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6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DEEBE21-CB59-4339-8DEF-F11D38604AEA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CCF2F48-0D31-44F7-9336-417E72032A0D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3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222C239-1DAF-5121-D124-16F93B87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3B39499-D38F-D49C-664F-8E80FB54BD94}"/>
              </a:ext>
            </a:extLst>
          </p:cNvPr>
          <p:cNvSpPr txBox="1"/>
          <p:nvPr/>
        </p:nvSpPr>
        <p:spPr>
          <a:xfrm>
            <a:off x="4251287" y="2271065"/>
            <a:ext cx="3689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TITLE</a:t>
            </a:r>
            <a:endParaRPr lang="en-MY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xmlns="" id="{05D5736A-1B94-2565-18E9-08852B4E24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97475"/>
              </p:ext>
            </p:extLst>
          </p:nvPr>
        </p:nvGraphicFramePr>
        <p:xfrm>
          <a:off x="341736" y="3880485"/>
          <a:ext cx="11508509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0589">
                  <a:extLst>
                    <a:ext uri="{9D8B030D-6E8A-4147-A177-3AD203B41FA5}">
                      <a16:colId xmlns:a16="http://schemas.microsoft.com/office/drawing/2014/main" xmlns="" val="2142803525"/>
                    </a:ext>
                  </a:extLst>
                </a:gridCol>
                <a:gridCol w="8007920">
                  <a:extLst>
                    <a:ext uri="{9D8B030D-6E8A-4147-A177-3AD203B41FA5}">
                      <a16:colId xmlns:a16="http://schemas.microsoft.com/office/drawing/2014/main" xmlns="" val="4812887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 Name : 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67834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Matric Number : 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61329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Academic Programme : 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6143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(Delete whichever not applicable) : </a:t>
                      </a:r>
                      <a:endParaRPr lang="en-MY" sz="1400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Pre-PD / Pre- Viva</a:t>
                      </a:r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1802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Supervisor :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8550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Co-Supervisor :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79034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7347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832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02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Underpinning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194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Underpinning theory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0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67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36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68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18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Data analysis &amp;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80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Data analysis &amp; findings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7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Background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958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Data analysis &amp; findings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7767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Data analysis &amp; findings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75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Discussion of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288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Discussion of findings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9846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Discussion of findings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0020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Implications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44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Implications of study(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7719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Limitations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2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Suggestions for future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169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9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821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List of important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875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List of important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814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18C45-E3DC-81CE-5E92-4A2B1081E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48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9D8EBB4-8646-24CB-8551-7F53A934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521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0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154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Scope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418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Significance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831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Definition of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708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7415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3836</TotalTime>
  <Words>191</Words>
  <Application>Microsoft Office PowerPoint</Application>
  <PresentationFormat>Widescreen</PresentationFormat>
  <Paragraphs>71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Gill Sans MT</vt:lpstr>
      <vt:lpstr>Google Sans</vt:lpstr>
      <vt:lpstr>Parcel</vt:lpstr>
      <vt:lpstr>PowerPoint Presentation</vt:lpstr>
      <vt:lpstr>Background of study</vt:lpstr>
      <vt:lpstr>Problem statement</vt:lpstr>
      <vt:lpstr>Research questions</vt:lpstr>
      <vt:lpstr>Research objectives</vt:lpstr>
      <vt:lpstr>Scope of study</vt:lpstr>
      <vt:lpstr>Significance of study</vt:lpstr>
      <vt:lpstr>Definition of terms</vt:lpstr>
      <vt:lpstr>Literature review (relationships between variables)</vt:lpstr>
      <vt:lpstr>Literature review (relationships between variables) (Cont’d)</vt:lpstr>
      <vt:lpstr>Literature review (relationships between variables) (Cont’d)</vt:lpstr>
      <vt:lpstr>Underpinning theory</vt:lpstr>
      <vt:lpstr>Underpinning theory (Cont’d) </vt:lpstr>
      <vt:lpstr>Research framework</vt:lpstr>
      <vt:lpstr>Research methodology</vt:lpstr>
      <vt:lpstr>Research methodology (Cont’d)</vt:lpstr>
      <vt:lpstr>Research methodology (Cont’d)</vt:lpstr>
      <vt:lpstr>Data analysis &amp; findings</vt:lpstr>
      <vt:lpstr>Data analysis &amp; findings (Cont’d)</vt:lpstr>
      <vt:lpstr>Data analysis &amp; findings (Cont’d)</vt:lpstr>
      <vt:lpstr>Data analysis &amp; findings (Cont’d)</vt:lpstr>
      <vt:lpstr>Discussion of findings</vt:lpstr>
      <vt:lpstr>Discussion of findings (Cont’d)</vt:lpstr>
      <vt:lpstr>Discussion of findings (Cont’d)</vt:lpstr>
      <vt:lpstr>Implications of study</vt:lpstr>
      <vt:lpstr>Implications of study(Cont’d)</vt:lpstr>
      <vt:lpstr>Limitations of research</vt:lpstr>
      <vt:lpstr>Suggestions for future research</vt:lpstr>
      <vt:lpstr>conclusion</vt:lpstr>
      <vt:lpstr>List of important references</vt:lpstr>
      <vt:lpstr>List of important references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394</cp:revision>
  <dcterms:created xsi:type="dcterms:W3CDTF">2022-01-12T12:02:06Z</dcterms:created>
  <dcterms:modified xsi:type="dcterms:W3CDTF">2025-08-29T08:01:53Z</dcterms:modified>
</cp:coreProperties>
</file>